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1" autoAdjust="0"/>
    <p:restoredTop sz="94659" autoAdjust="0"/>
  </p:normalViewPr>
  <p:slideViewPr>
    <p:cSldViewPr>
      <p:cViewPr varScale="1">
        <p:scale>
          <a:sx n="74" d="100"/>
          <a:sy n="74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109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CC6EE4C-5FE9-4D71-BAEE-FB4209348A7C}" type="datetimeFigureOut">
              <a:rPr lang="ru-RU"/>
              <a:pPr>
                <a:defRPr/>
              </a:pPr>
              <a:t>05.09.2014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9F7CA68-5BC3-401D-B66E-71F85B09C8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0BFFC-8A93-4859-A26E-F3110AFF6C98}" type="datetimeFigureOut">
              <a:rPr lang="en-US"/>
              <a:pPr>
                <a:defRPr/>
              </a:pPr>
              <a:t>9/5/2014</a:t>
            </a:fld>
            <a:endParaRPr lang="en-US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479C9-ADF2-4984-9BDC-B5EEF4058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2AD2-267D-4EBD-A841-C9724B4F4A07}" type="datetimeFigureOut">
              <a:rPr lang="en-US"/>
              <a:pPr>
                <a:defRPr/>
              </a:pPr>
              <a:t>9/5/2014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5E4E3-3832-47A3-BF7A-4660C0C30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EAFE4-E109-426A-A096-52210A3FDACF}" type="datetimeFigureOut">
              <a:rPr lang="en-US"/>
              <a:pPr>
                <a:defRPr/>
              </a:pPr>
              <a:t>9/5/2014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A1DA4-2C70-43A5-B412-90EAE66FD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964C0-1B03-4CD5-8CE8-0CD26E9EC878}" type="datetimeFigureOut">
              <a:rPr lang="en-US"/>
              <a:pPr>
                <a:defRPr/>
              </a:pPr>
              <a:t>9/5/2014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C611C-4CF3-4180-8C60-9D1439621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1E838-1900-4AB3-8DF1-7901546E8E72}" type="datetimeFigureOut">
              <a:rPr lang="en-US"/>
              <a:pPr>
                <a:defRPr/>
              </a:pPr>
              <a:t>9/5/2014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A08D6-EFC1-4C7B-9475-58756FCA8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94332-118E-4CB7-9AB3-17B68897D160}" type="datetimeFigureOut">
              <a:rPr lang="en-US"/>
              <a:pPr>
                <a:defRPr/>
              </a:pPr>
              <a:t>9/5/2014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A7892-804F-4DC3-88C7-7894837A2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372F8-E902-4062-8831-9393806AC501}" type="datetimeFigureOut">
              <a:rPr lang="en-US"/>
              <a:pPr>
                <a:defRPr/>
              </a:pPr>
              <a:t>9/5/2014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C7DB2-376F-42F8-8673-C2A1B4A5F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8CBD1-2556-4BF5-B04D-456907EF3ACD}" type="datetimeFigureOut">
              <a:rPr lang="en-US"/>
              <a:pPr>
                <a:defRPr/>
              </a:pPr>
              <a:t>9/5/2014</a:t>
            </a:fld>
            <a:endParaRPr lang="en-US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0B763-6C6F-4CC6-A659-427C8BDEB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3F641-A4B5-439A-853B-7CF742BAE2FA}" type="datetimeFigureOut">
              <a:rPr lang="en-US"/>
              <a:pPr>
                <a:defRPr/>
              </a:pPr>
              <a:t>9/5/2014</a:t>
            </a:fld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0CAFD-28EE-4882-A21A-5354CEABF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78125-CBFD-4D55-A00D-CD15FF371B59}" type="datetimeFigureOut">
              <a:rPr lang="en-US"/>
              <a:pPr>
                <a:defRPr/>
              </a:pPr>
              <a:t>9/5/2014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611E0-A953-4560-91D3-BA060DBE3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B58C7-A6E4-4C42-B37B-03E7422EA908}" type="datetimeFigureOut">
              <a:rPr lang="en-US"/>
              <a:pPr>
                <a:defRPr/>
              </a:pPr>
              <a:t>9/5/2014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E5DD2-E189-4573-A818-681F24070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B4423EE-7E3F-43E1-84C7-19122A23912B}" type="datetimeFigureOut">
              <a:rPr lang="en-US"/>
              <a:pPr>
                <a:defRPr/>
              </a:pPr>
              <a:t>9/5/2014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AF19229-21FD-476C-A5AB-5803EA48A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38" r:id="rId2"/>
    <p:sldLayoutId id="2147483745" r:id="rId3"/>
    <p:sldLayoutId id="2147483739" r:id="rId4"/>
    <p:sldLayoutId id="2147483746" r:id="rId5"/>
    <p:sldLayoutId id="2147483740" r:id="rId6"/>
    <p:sldLayoutId id="2147483741" r:id="rId7"/>
    <p:sldLayoutId id="2147483747" r:id="rId8"/>
    <p:sldLayoutId id="2147483748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772400" cy="197510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200000"/>
                  </a:schemeClr>
                </a:solidFill>
              </a:rPr>
              <a:t>У ИСТОКОВ МЕХАНИКИ</a:t>
            </a:r>
            <a:endParaRPr lang="ru-RU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" y="1676400"/>
            <a:ext cx="6480175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 каком мире жили наши предки?</a:t>
            </a:r>
          </a:p>
        </p:txBody>
      </p:sp>
      <p:pic>
        <p:nvPicPr>
          <p:cNvPr id="7172" name="Picture 2" descr="C:\Users\witcher55\Desktop\img_141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3325" y="3657600"/>
            <a:ext cx="373062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381000" y="0"/>
            <a:ext cx="8305800" cy="6356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 античные времена были сделаны удивительные постройки «Чудеса света» 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К этому времени человек владел целым рядом механизмов, но теории все же было недостаточно.</a:t>
            </a:r>
          </a:p>
        </p:txBody>
      </p:sp>
      <p:pic>
        <p:nvPicPr>
          <p:cNvPr id="16387" name="Picture 2" descr="C:\Users\witcher55\Desktop\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1430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51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17411" name="Picture 2" descr="C:\Users\witcher55\Desktop\pic_2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419600"/>
            <a:ext cx="2368550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 descr="C:\Users\witcher55\Desktop\b1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143000"/>
            <a:ext cx="47625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 descr="C:\Users\witcher55\Desktop\pic_2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419600"/>
            <a:ext cx="2187575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5" descr="C:\Users\witcher55\Desktop\pic_2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4419600"/>
            <a:ext cx="2998788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6858000" y="39624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Древний бурав</a:t>
            </a:r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3429000" y="3733800"/>
            <a:ext cx="304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Древнеегипетский подъёмный кран</a:t>
            </a:r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609600" y="39624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Молот Герона</a:t>
            </a:r>
          </a:p>
        </p:txBody>
      </p:sp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1447800" y="609600"/>
            <a:ext cx="678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Многоступенчатый редуктор с барабаном для подъёма груза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533400" y="228600"/>
            <a:ext cx="8153400" cy="6127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Основными проблемами были, по большому, счёту две: как ведут себя тела, когда на них действуют  силы и как они ведут себя, когда на них силы не действуют.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Понадобилось около 2 тысяч лет, чтобы внести хоть какую-то ясность в эти вопросы.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18435" name="Picture 2" descr="C:\Users\witcher55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810000"/>
            <a:ext cx="3687763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609600" y="152400"/>
            <a:ext cx="8077200" cy="62039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Наука механика зародилась в древней Греции около  </a:t>
            </a:r>
            <a:r>
              <a:rPr lang="en-US" smtClean="0"/>
              <a:t>V</a:t>
            </a:r>
            <a:r>
              <a:rPr lang="ru-RU" smtClean="0"/>
              <a:t> в. до н.э.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Эта строгая и точная наука получила своё начало в театре: Слово «мэханэ» обозначало  машину  которая поднимала и опускала актёров на сцену.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8195" name="Picture 2" descr="C:\Users\witcher55\Desktop\fiz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200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555625" y="265113"/>
            <a:ext cx="8131175" cy="60912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Главная часть механики – динамика, наука изучающая движение реальных тел под действием сил.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Рассматривается в сочинениях  Аристотеля(384-322 гг. до н.э.), не имевшего себе равных по широте научных изысканий.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9219" name="Picture 2" descr="C:\Users\witcher55\Desktop\200px-Aristotle_Altemps_Inv85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352800"/>
            <a:ext cx="24384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609600" y="228600"/>
            <a:ext cx="8077200" cy="6172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Аристотель различал два вида движения: Естественное и насильственное.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Естественное происходило само по себе без вмешательства посторонней силы.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Насильственное же требовало некоторого «двигателя». Такой двигатель должен был расположен в самом движущемся теле, либо находиться в непосредственном контакте с ним.</a:t>
            </a:r>
          </a:p>
        </p:txBody>
      </p:sp>
      <p:pic>
        <p:nvPicPr>
          <p:cNvPr id="10243" name="Picture 2" descr="C:\Users\witcher55\Desktop\pic_2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724400"/>
            <a:ext cx="27432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2400"/>
            <a:ext cx="4648200" cy="6553200"/>
          </a:xfrm>
        </p:spPr>
        <p:txBody>
          <a:bodyPr>
            <a:normAutofit fontScale="92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Естественное движение, по мнению древних греков, представляло собой стремление тела занять своё «естественное» место в мире.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Для тяжёлых предметов, например камней, металлических предметов и т.п., таким естественным местом была земля.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Для лёгких же тел (например, огня) естественным местом было небо.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  <p:pic>
        <p:nvPicPr>
          <p:cNvPr id="11267" name="Picture 2" descr="C:\Users\witcher55\Desktop\fir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209800"/>
            <a:ext cx="39624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629400"/>
          </a:xfrm>
        </p:spPr>
        <p:txBody>
          <a:bodyPr>
            <a:normAutofit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Поэтому камень сам по себе падал на землю, вниз, а огонь стремился на небо, вверх.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И чтобы изменить это движение- иначе говоря, поднять камень наверх или сбить пламя вниз, нужно было приложить силу.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Это естественное стремление тел занять свои места называлось </a:t>
            </a:r>
            <a:r>
              <a:rPr lang="ru-RU" dirty="0" err="1" smtClean="0"/>
              <a:t>ропэ</a:t>
            </a:r>
            <a:r>
              <a:rPr lang="ru-RU" dirty="0" smtClean="0"/>
              <a:t>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  <p:pic>
        <p:nvPicPr>
          <p:cNvPr id="12291" name="Picture 2" descr="C:\Users\witcher55\Desktop\fir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066800"/>
            <a:ext cx="449580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609600" y="152400"/>
            <a:ext cx="5867400" cy="6477000"/>
          </a:xfrm>
        </p:spPr>
        <p:txBody>
          <a:bodyPr>
            <a:normAutofit fontScale="92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err="1" smtClean="0"/>
              <a:t>Ропэ</a:t>
            </a:r>
            <a:r>
              <a:rPr lang="ru-RU" dirty="0" smtClean="0"/>
              <a:t> – естественное стремление тел занять свои места.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err="1" smtClean="0"/>
              <a:t>Ропэ</a:t>
            </a:r>
            <a:r>
              <a:rPr lang="ru-RU" dirty="0" smtClean="0"/>
              <a:t>- соответствует нашему понятию инерция.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Современное понятие инерция связано с покоем или относительным покоем тела – равномерным прямолинейным движением.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Если же находящееся в таком состоянии, тело встречается с препятствием, подвижным относительного его, то возникают силы, действующие на тело, и в ответ на это реакция тела на действие этих сил.</a:t>
            </a:r>
          </a:p>
        </p:txBody>
      </p:sp>
      <p:pic>
        <p:nvPicPr>
          <p:cNvPr id="13315" name="Picture 2" descr="C:\Users\witcher55\Desktop\pic_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362200"/>
            <a:ext cx="2667000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152400"/>
            <a:ext cx="5334000" cy="6477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Что же касается Насильственного движения, то, как мы уже говорили,  для его возникновения нужна сила.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Эта сила была названа Аристотелем </a:t>
            </a:r>
            <a:r>
              <a:rPr lang="en-US" sz="2800" smtClean="0"/>
              <a:t>“</a:t>
            </a:r>
            <a:r>
              <a:rPr lang="ru-RU" sz="2800" smtClean="0"/>
              <a:t>динамис</a:t>
            </a:r>
            <a:r>
              <a:rPr lang="en-US" sz="2800" smtClean="0"/>
              <a:t>”</a:t>
            </a:r>
            <a:r>
              <a:rPr lang="ru-RU" sz="2800" smtClean="0"/>
              <a:t> и определена следующим хитрым образом: «Если какая-нибудь сила продвигает тело на какое-нибудь расстояние, то эта же сила продвигает вдвое меньшее тело или на вдвое большее расстояние, или на тоже состояние, но за вдвое меньшее время».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</p:txBody>
      </p:sp>
      <p:pic>
        <p:nvPicPr>
          <p:cNvPr id="14339" name="Picture 2" descr="C:\Users\witcher55\Desktop\mehanizm-antikitera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8325" y="1600200"/>
            <a:ext cx="336073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3276600" y="76200"/>
            <a:ext cx="5867400" cy="6629400"/>
          </a:xfrm>
        </p:spPr>
        <p:txBody>
          <a:bodyPr/>
          <a:lstStyle/>
          <a:p>
            <a:pPr marL="41116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Под силой Аристотель, скорее всего, понимал то, что на современном языке называется мощностью. До сих пор за единицу мощности принимают- лошадиную силу.</a:t>
            </a:r>
          </a:p>
          <a:p>
            <a:pPr marL="41116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   </a:t>
            </a:r>
          </a:p>
          <a:p>
            <a:pPr marL="41116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   Лошадиная сила- это работа «эталонной» лошади, отнесённая ко времени, в течении которого эта работа была совершена, т.е. мощность.</a:t>
            </a:r>
          </a:p>
          <a:p>
            <a:pPr marL="41116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                </a:t>
            </a:r>
          </a:p>
          <a:p>
            <a:pPr marL="41116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                </a:t>
            </a:r>
            <a:r>
              <a:rPr lang="ru-RU" sz="2800" b="1" smtClean="0"/>
              <a:t>1лс. =</a:t>
            </a:r>
            <a:r>
              <a:rPr lang="ru-RU" b="1" smtClean="0"/>
              <a:t>746 Вт</a:t>
            </a:r>
            <a:r>
              <a:rPr lang="ru-RU" smtClean="0"/>
              <a:t> </a:t>
            </a:r>
          </a:p>
          <a:p>
            <a:pPr marL="411163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15363" name="Picture 5" descr="galinagluho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3581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252</TotalTime>
  <Words>512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Franklin Gothic Book</vt:lpstr>
      <vt:lpstr>Wingdings 2</vt:lpstr>
      <vt:lpstr>Calibri</vt:lpstr>
      <vt:lpstr>Wingdings</vt:lpstr>
      <vt:lpstr>Техническая</vt:lpstr>
      <vt:lpstr>У ИСТОКОВ МЕХАНИКИ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ИСТОКОВ МЕХАНИКИ</dc:title>
  <dc:creator>witcher55</dc:creator>
  <cp:lastModifiedBy>olga-bondarenko-00@inbox.ru</cp:lastModifiedBy>
  <cp:revision>32</cp:revision>
  <dcterms:created xsi:type="dcterms:W3CDTF">2011-11-06T18:38:21Z</dcterms:created>
  <dcterms:modified xsi:type="dcterms:W3CDTF">2014-09-05T15:41:41Z</dcterms:modified>
</cp:coreProperties>
</file>